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16"/>
  </p:notesMasterIdLst>
  <p:sldIdLst>
    <p:sldId id="256" r:id="rId3"/>
    <p:sldId id="312" r:id="rId4"/>
    <p:sldId id="273" r:id="rId5"/>
    <p:sldId id="266" r:id="rId6"/>
    <p:sldId id="272" r:id="rId7"/>
    <p:sldId id="317" r:id="rId8"/>
    <p:sldId id="315" r:id="rId9"/>
    <p:sldId id="322" r:id="rId10"/>
    <p:sldId id="318" r:id="rId11"/>
    <p:sldId id="320" r:id="rId12"/>
    <p:sldId id="319" r:id="rId13"/>
    <p:sldId id="323" r:id="rId14"/>
    <p:sldId id="316" r:id="rId15"/>
  </p:sldIdLst>
  <p:sldSz cx="12192000" cy="6858000"/>
  <p:notesSz cx="6858000" cy="9144000"/>
  <p:embeddedFontLst>
    <p:embeddedFont>
      <p:font typeface="Hind" panose="02000000000000000000" pitchFamily="2" charset="0"/>
      <p:regular r:id="rId17"/>
      <p:bold r:id="rId18"/>
    </p:embeddedFont>
    <p:embeddedFont>
      <p:font typeface="Playfair Display" panose="00000500000000000000" pitchFamily="2" charset="0"/>
      <p:regular r:id="rId19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1CAD1"/>
    <a:srgbClr val="D9D9D9"/>
    <a:srgbClr val="C1BDF9"/>
    <a:srgbClr val="3ABDC6"/>
    <a:srgbClr val="2F989F"/>
    <a:srgbClr val="66CBD1"/>
    <a:srgbClr val="F4E04A"/>
    <a:srgbClr val="F6E66D"/>
    <a:srgbClr val="C4B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3" autoAdjust="0"/>
    <p:restoredTop sz="93898" autoAdjust="0"/>
  </p:normalViewPr>
  <p:slideViewPr>
    <p:cSldViewPr snapToGrid="0">
      <p:cViewPr varScale="1">
        <p:scale>
          <a:sx n="72" d="100"/>
          <a:sy n="72" d="100"/>
        </p:scale>
        <p:origin x="69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2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0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023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5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 rot="2949869">
            <a:off x="1352977" y="-2315978"/>
            <a:ext cx="9105027" cy="11800695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t="17715"/>
          <a:stretch/>
        </p:blipFill>
        <p:spPr>
          <a:xfrm rot="9914029" flipH="1">
            <a:off x="-1904442" y="-1071735"/>
            <a:ext cx="9065620" cy="463304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456125" y="448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600" y="972883"/>
            <a:ext cx="543800" cy="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1671200" y="1830033"/>
            <a:ext cx="6331600" cy="1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1671200" y="3314800"/>
            <a:ext cx="6331600" cy="1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7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-1308100" y="-2966800"/>
            <a:ext cx="13957211" cy="10872400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2714533" y="3537433"/>
            <a:ext cx="5844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title" idx="2" hasCustomPrompt="1"/>
          </p:nvPr>
        </p:nvSpPr>
        <p:spPr>
          <a:xfrm>
            <a:off x="9276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 rot="295">
            <a:off x="3902133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15"/>
          <p:cNvGrpSpPr/>
          <p:nvPr/>
        </p:nvGrpSpPr>
        <p:grpSpPr>
          <a:xfrm>
            <a:off x="1143251" y="4993213"/>
            <a:ext cx="6019616" cy="3049857"/>
            <a:chOff x="857438" y="3744909"/>
            <a:chExt cx="4514712" cy="2287393"/>
          </a:xfrm>
        </p:grpSpPr>
        <p:sp>
          <p:nvSpPr>
            <p:cNvPr id="141" name="Google Shape;141;p15"/>
            <p:cNvSpPr/>
            <p:nvPr/>
          </p:nvSpPr>
          <p:spPr>
            <a:xfrm>
              <a:off x="943163" y="3744909"/>
              <a:ext cx="4428987" cy="228739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857438" y="3744909"/>
              <a:ext cx="4428987" cy="228739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" name="Google Shape;143;p15"/>
          <p:cNvSpPr/>
          <p:nvPr/>
        </p:nvSpPr>
        <p:spPr>
          <a:xfrm>
            <a:off x="5853392" y="173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>
            <a:off x="9189600" y="72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0000" y="61379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/>
          <p:nvPr/>
        </p:nvSpPr>
        <p:spPr>
          <a:xfrm>
            <a:off x="11428692" y="63205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r="32736"/>
          <a:stretch/>
        </p:blipFill>
        <p:spPr>
          <a:xfrm flipH="1">
            <a:off x="5549895" y="-1001700"/>
            <a:ext cx="6704701" cy="5533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99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-1313467" y="-838299"/>
            <a:ext cx="12070403" cy="8153596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771825" y="19482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4033" y="952503"/>
            <a:ext cx="641600" cy="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457467" y="6282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311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Motion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4015432" y="5349858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DC motor</a:t>
            </a:r>
          </a:p>
        </p:txBody>
      </p:sp>
      <p:sp>
        <p:nvSpPr>
          <p:cNvPr id="2" name="AutoShape 2" descr="DC Motor with Magnetic Encoder (Motion)">
            <a:extLst>
              <a:ext uri="{FF2B5EF4-FFF2-40B4-BE49-F238E27FC236}">
                <a16:creationId xmlns:a16="http://schemas.microsoft.com/office/drawing/2014/main" id="{B65BC7E4-6FBC-4210-BC63-CC54768283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7E6A4-85EE-0541-BA3F-E414EEFF75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3766123" y="1545843"/>
            <a:ext cx="4648200" cy="37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8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Actuators’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4021208" y="5649169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Servo 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B73B4-2B5D-9051-F67C-8E817A797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3629968" y="1394791"/>
            <a:ext cx="4932061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Management System: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Temperature.</a:t>
            </a: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VLC [Transmitter and Receiver]: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99D8B-C044-AAFC-9641-1AABDC2961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6826113" y="2704789"/>
            <a:ext cx="4037772" cy="2651588"/>
          </a:xfrm>
          <a:prstGeom prst="rect">
            <a:avLst/>
          </a:prstGeom>
        </p:spPr>
      </p:pic>
      <p:sp>
        <p:nvSpPr>
          <p:cNvPr id="8" name="Google Shape;629;p51">
            <a:extLst>
              <a:ext uri="{FF2B5EF4-FFF2-40B4-BE49-F238E27FC236}">
                <a16:creationId xmlns:a16="http://schemas.microsoft.com/office/drawing/2014/main" id="{2B904ADE-C0D0-DE1A-8B49-22BA59154BBD}"/>
              </a:ext>
            </a:extLst>
          </p:cNvPr>
          <p:cNvSpPr txBox="1">
            <a:spLocks/>
          </p:cNvSpPr>
          <p:nvPr/>
        </p:nvSpPr>
        <p:spPr>
          <a:xfrm>
            <a:off x="6770208" y="5320000"/>
            <a:ext cx="4149582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 for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3C2CF-BBAF-904A-FD9C-AC793BCC6B6B}"/>
              </a:ext>
            </a:extLst>
          </p:cNvPr>
          <p:cNvSpPr txBox="1"/>
          <p:nvPr/>
        </p:nvSpPr>
        <p:spPr>
          <a:xfrm>
            <a:off x="960000" y="2148593"/>
            <a:ext cx="5489713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chemeClr val="accent3"/>
                </a:solidFill>
              </a:rPr>
              <a:t>Each Bit corresponds to a certain intensity to be detected by the receiver.</a:t>
            </a:r>
          </a:p>
        </p:txBody>
      </p:sp>
    </p:spTree>
    <p:extLst>
      <p:ext uri="{BB962C8B-B14F-4D97-AF65-F5344CB8AC3E}">
        <p14:creationId xmlns:p14="http://schemas.microsoft.com/office/powerpoint/2010/main" val="43852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341381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Main Purpose: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Structure: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Stack: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Features: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Reverse Polarity and Overcurrent Protection.</a:t>
            </a: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Sensors’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C0020-6D32-C3FB-87D4-26F75187AC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2202367" y="2006395"/>
            <a:ext cx="3127513" cy="2896909"/>
          </a:xfrm>
          <a:prstGeom prst="rect">
            <a:avLst/>
          </a:prstGeom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2105786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91332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</p:spTree>
    <p:extLst>
      <p:ext uri="{BB962C8B-B14F-4D97-AF65-F5344CB8AC3E}">
        <p14:creationId xmlns:p14="http://schemas.microsoft.com/office/powerpoint/2010/main" val="341935671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1050</TotalTime>
  <Words>243</Words>
  <Application>Microsoft Office PowerPoint</Application>
  <PresentationFormat>Widescreen</PresentationFormat>
  <Paragraphs>51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Courier New</vt:lpstr>
      <vt:lpstr>Arial</vt:lpstr>
      <vt:lpstr>Calibri</vt:lpstr>
      <vt:lpstr>Hind</vt:lpstr>
      <vt:lpstr>Playfair Display</vt:lpstr>
      <vt:lpstr>Sketchbubble-Notebook-Theme</vt:lpstr>
      <vt:lpstr>Luxury Jewelry Brand Social Media Strategy by Slidesgo</vt:lpstr>
      <vt:lpstr>Indoor Localization Robot</vt:lpstr>
      <vt:lpstr>Main Purpose: </vt:lpstr>
      <vt:lpstr>Structure:</vt:lpstr>
      <vt:lpstr>Technology Stack:</vt:lpstr>
      <vt:lpstr>Main Features:</vt:lpstr>
      <vt:lpstr>Guiding principles</vt:lpstr>
      <vt:lpstr>Robot Infra-structure: </vt:lpstr>
      <vt:lpstr>Power Board:</vt:lpstr>
      <vt:lpstr>Sensors’ Board:</vt:lpstr>
      <vt:lpstr>Motion Board:</vt:lpstr>
      <vt:lpstr>Actuators’ Board:</vt:lpstr>
      <vt:lpstr>Battery Management System:</vt:lpstr>
      <vt:lpstr>VLC [Transmitter and Receiver]: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193</cp:revision>
  <dcterms:created xsi:type="dcterms:W3CDTF">2021-01-08T08:29:29Z</dcterms:created>
  <dcterms:modified xsi:type="dcterms:W3CDTF">2024-04-30T15:05:32Z</dcterms:modified>
</cp:coreProperties>
</file>